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
  </p:notesMasterIdLst>
  <p:sldIdLst>
    <p:sldId id="257" r:id="rId2"/>
  </p:sldIdLst>
  <p:sldSz cx="7559675" cy="10691813"/>
  <p:notesSz cx="9144000" cy="6858000"/>
  <p:embeddedFontLst>
    <p:embeddedFont>
      <p:font typeface="Amasis MT Pro Black" panose="02040A04050005020304" pitchFamily="18" charset="0"/>
      <p:bold r:id="rId4"/>
      <p:boldItalic r:id="rId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B46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1DD38A-6F3B-448A-BEF9-3D77D390D84A}" v="1" dt="2022-11-29T13:12:44.8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229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font" Target="fonts/font2.fntdata"/><Relationship Id="rId10" Type="http://schemas.microsoft.com/office/2016/11/relationships/changesInfo" Target="changesInfos/changesInfo1.xml"/><Relationship Id="rId4" Type="http://schemas.openxmlformats.org/officeDocument/2006/relationships/font" Target="fonts/font1.fntdata"/><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Nurse" userId="S::lauren.nurse@n-somerset.gov.uk::f4cc4a4d-fd77-42fb-ac0d-2e36ec6a560a" providerId="AD" clId="Web-{EFECC9B6-6076-0B0D-EF90-A55224349251}"/>
    <pc:docChg chg="modSld">
      <pc:chgData name="Lauren Nurse" userId="S::lauren.nurse@n-somerset.gov.uk::f4cc4a4d-fd77-42fb-ac0d-2e36ec6a560a" providerId="AD" clId="Web-{EFECC9B6-6076-0B0D-EF90-A55224349251}" dt="2022-11-25T12:50:03.260" v="8" actId="14100"/>
      <pc:docMkLst>
        <pc:docMk/>
      </pc:docMkLst>
      <pc:sldChg chg="modSp">
        <pc:chgData name="Lauren Nurse" userId="S::lauren.nurse@n-somerset.gov.uk::f4cc4a4d-fd77-42fb-ac0d-2e36ec6a560a" providerId="AD" clId="Web-{EFECC9B6-6076-0B0D-EF90-A55224349251}" dt="2022-11-25T12:50:03.260" v="8" actId="14100"/>
        <pc:sldMkLst>
          <pc:docMk/>
          <pc:sldMk cId="2741002099" sldId="257"/>
        </pc:sldMkLst>
        <pc:spChg chg="mod">
          <ac:chgData name="Lauren Nurse" userId="S::lauren.nurse@n-somerset.gov.uk::f4cc4a4d-fd77-42fb-ac0d-2e36ec6a560a" providerId="AD" clId="Web-{EFECC9B6-6076-0B0D-EF90-A55224349251}" dt="2022-11-25T12:50:03.260" v="8" actId="14100"/>
          <ac:spMkLst>
            <pc:docMk/>
            <pc:sldMk cId="2741002099" sldId="257"/>
            <ac:spMk id="10" creationId="{2A51A4A5-0C54-189A-5CEA-D9E95C3FD2EE}"/>
          </ac:spMkLst>
        </pc:spChg>
        <pc:spChg chg="mod">
          <ac:chgData name="Lauren Nurse" userId="S::lauren.nurse@n-somerset.gov.uk::f4cc4a4d-fd77-42fb-ac0d-2e36ec6a560a" providerId="AD" clId="Web-{EFECC9B6-6076-0B0D-EF90-A55224349251}" dt="2022-11-25T12:49:43.821" v="4" actId="20577"/>
          <ac:spMkLst>
            <pc:docMk/>
            <pc:sldMk cId="2741002099" sldId="257"/>
            <ac:spMk id="12" creationId="{D6528E21-4716-DF29-A478-473553D42852}"/>
          </ac:spMkLst>
        </pc:spChg>
        <pc:picChg chg="mod">
          <ac:chgData name="Lauren Nurse" userId="S::lauren.nurse@n-somerset.gov.uk::f4cc4a4d-fd77-42fb-ac0d-2e36ec6a560a" providerId="AD" clId="Web-{EFECC9B6-6076-0B0D-EF90-A55224349251}" dt="2022-11-25T12:49:28.211" v="1" actId="1076"/>
          <ac:picMkLst>
            <pc:docMk/>
            <pc:sldMk cId="2741002099" sldId="257"/>
            <ac:picMk id="9" creationId="{16900DE8-905E-EB43-42F7-6804404A0954}"/>
          </ac:picMkLst>
        </pc:picChg>
      </pc:sldChg>
    </pc:docChg>
  </pc:docChgLst>
  <pc:docChgLst>
    <pc:chgData name="Lauren Nurse" userId="f4cc4a4d-fd77-42fb-ac0d-2e36ec6a560a" providerId="ADAL" clId="{8E1DD38A-6F3B-448A-BEF9-3D77D390D84A}"/>
    <pc:docChg chg="modSld modNotesMaster">
      <pc:chgData name="Lauren Nurse" userId="f4cc4a4d-fd77-42fb-ac0d-2e36ec6a560a" providerId="ADAL" clId="{8E1DD38A-6F3B-448A-BEF9-3D77D390D84A}" dt="2022-11-29T13:12:44.883" v="1"/>
      <pc:docMkLst>
        <pc:docMk/>
      </pc:docMkLst>
      <pc:sldChg chg="modSp mod">
        <pc:chgData name="Lauren Nurse" userId="f4cc4a4d-fd77-42fb-ac0d-2e36ec6a560a" providerId="ADAL" clId="{8E1DD38A-6F3B-448A-BEF9-3D77D390D84A}" dt="2022-11-28T11:29:17.298" v="0" actId="1076"/>
        <pc:sldMkLst>
          <pc:docMk/>
          <pc:sldMk cId="2741002099" sldId="257"/>
        </pc:sldMkLst>
        <pc:spChg chg="mod">
          <ac:chgData name="Lauren Nurse" userId="f4cc4a4d-fd77-42fb-ac0d-2e36ec6a560a" providerId="ADAL" clId="{8E1DD38A-6F3B-448A-BEF9-3D77D390D84A}" dt="2022-11-28T11:29:17.298" v="0" actId="1076"/>
          <ac:spMkLst>
            <pc:docMk/>
            <pc:sldMk cId="2741002099" sldId="257"/>
            <ac:spMk id="12" creationId="{D6528E21-4716-DF29-A478-473553D4285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662363" y="514350"/>
            <a:ext cx="1819275" cy="257175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914400" y="3257550"/>
            <a:ext cx="7315200" cy="30861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257704" y="4471058"/>
            <a:ext cx="7044600" cy="1749900"/>
          </a:xfrm>
          <a:prstGeom prst="rect">
            <a:avLst/>
          </a:prstGeom>
        </p:spPr>
        <p:txBody>
          <a:bodyPr lIns="91425" tIns="91425" rIns="91425" bIns="91425" anchor="ctr" anchorCtr="0"/>
          <a:lstStyle>
            <a:lvl1pPr lvl="0" algn="ctr">
              <a:spcBef>
                <a:spcPts val="0"/>
              </a:spcBef>
              <a:buSzPct val="100000"/>
              <a:defRPr sz="3600"/>
            </a:lvl1pPr>
            <a:lvl2pPr lvl="1" algn="ctr">
              <a:spcBef>
                <a:spcPts val="0"/>
              </a:spcBef>
              <a:buSzPct val="100000"/>
              <a:defRPr sz="3600"/>
            </a:lvl2pPr>
            <a:lvl3pPr lvl="2" algn="ctr">
              <a:spcBef>
                <a:spcPts val="0"/>
              </a:spcBef>
              <a:buSzPct val="100000"/>
              <a:defRPr sz="3600"/>
            </a:lvl3pPr>
            <a:lvl4pPr lvl="3" algn="ctr">
              <a:spcBef>
                <a:spcPts val="0"/>
              </a:spcBef>
              <a:buSzPct val="100000"/>
              <a:defRPr sz="3600"/>
            </a:lvl4pPr>
            <a:lvl5pPr lvl="4" algn="ctr">
              <a:spcBef>
                <a:spcPts val="0"/>
              </a:spcBef>
              <a:buSzPct val="100000"/>
              <a:defRPr sz="3600"/>
            </a:lvl5pPr>
            <a:lvl6pPr lvl="5" algn="ctr">
              <a:spcBef>
                <a:spcPts val="0"/>
              </a:spcBef>
              <a:buSzPct val="100000"/>
              <a:defRPr sz="3600"/>
            </a:lvl6pPr>
            <a:lvl7pPr lvl="6" algn="ctr">
              <a:spcBef>
                <a:spcPts val="0"/>
              </a:spcBef>
              <a:buSzPct val="100000"/>
              <a:defRPr sz="3600"/>
            </a:lvl7pPr>
            <a:lvl8pPr lvl="7" algn="ctr">
              <a:spcBef>
                <a:spcPts val="0"/>
              </a:spcBef>
              <a:buSzPct val="100000"/>
              <a:defRPr sz="3600"/>
            </a:lvl8pPr>
            <a:lvl9pPr lvl="8" algn="ctr">
              <a:spcBef>
                <a:spcPts val="0"/>
              </a:spcBef>
              <a:buSzPct val="100000"/>
              <a:defRPr sz="3600"/>
            </a:lvl9pPr>
          </a:lstStyle>
          <a:p>
            <a:endParaRPr/>
          </a:p>
        </p:txBody>
      </p:sp>
      <p:sp>
        <p:nvSpPr>
          <p:cNvPr id="15" name="Shape 15"/>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257704" y="925091"/>
            <a:ext cx="7044600" cy="1190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8" name="Shape 18"/>
          <p:cNvSpPr txBox="1">
            <a:spLocks noGrp="1"/>
          </p:cNvSpPr>
          <p:nvPr>
            <p:ph type="body" idx="1"/>
          </p:nvPr>
        </p:nvSpPr>
        <p:spPr>
          <a:xfrm>
            <a:off x="257704" y="2395696"/>
            <a:ext cx="7044600" cy="71019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9" name="Shape 19"/>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257704" y="925091"/>
            <a:ext cx="7044600" cy="1190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2" name="Shape 22"/>
          <p:cNvSpPr txBox="1">
            <a:spLocks noGrp="1"/>
          </p:cNvSpPr>
          <p:nvPr>
            <p:ph type="body" idx="1"/>
          </p:nvPr>
        </p:nvSpPr>
        <p:spPr>
          <a:xfrm>
            <a:off x="257704" y="2395696"/>
            <a:ext cx="3306900" cy="71019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3" name="Shape 23"/>
          <p:cNvSpPr txBox="1">
            <a:spLocks noGrp="1"/>
          </p:cNvSpPr>
          <p:nvPr>
            <p:ph type="body" idx="2"/>
          </p:nvPr>
        </p:nvSpPr>
        <p:spPr>
          <a:xfrm>
            <a:off x="3995291" y="2395696"/>
            <a:ext cx="3306900" cy="71019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4" name="Shape 24"/>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257704" y="925091"/>
            <a:ext cx="7044600" cy="1190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7" name="Shape 27"/>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257704" y="1154948"/>
            <a:ext cx="2321700" cy="1570799"/>
          </a:xfrm>
          <a:prstGeom prst="rect">
            <a:avLst/>
          </a:prstGeom>
        </p:spPr>
        <p:txBody>
          <a:bodyPr lIns="91425" tIns="91425" rIns="91425" bIns="91425" anchor="b" anchorCtr="0"/>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a:endParaRPr/>
          </a:p>
        </p:txBody>
      </p:sp>
      <p:sp>
        <p:nvSpPr>
          <p:cNvPr id="30" name="Shape 30"/>
          <p:cNvSpPr txBox="1">
            <a:spLocks noGrp="1"/>
          </p:cNvSpPr>
          <p:nvPr>
            <p:ph type="body" idx="1"/>
          </p:nvPr>
        </p:nvSpPr>
        <p:spPr>
          <a:xfrm>
            <a:off x="257704" y="2888617"/>
            <a:ext cx="2321700" cy="6609000"/>
          </a:xfrm>
          <a:prstGeom prst="rect">
            <a:avLst/>
          </a:prstGeom>
        </p:spPr>
        <p:txBody>
          <a:bodyPr lIns="91425" tIns="91425" rIns="91425" bIns="91425" anchor="t" anchorCtr="0"/>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31" name="Shape 31"/>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Main point">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405324" y="935744"/>
            <a:ext cx="5264700" cy="8503800"/>
          </a:xfrm>
          <a:prstGeom prst="rect">
            <a:avLst/>
          </a:prstGeom>
        </p:spPr>
        <p:txBody>
          <a:bodyPr lIns="91425" tIns="91425" rIns="91425" bIns="91425" anchor="ctr" anchorCtr="0"/>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a:endParaRPr/>
          </a:p>
        </p:txBody>
      </p:sp>
      <p:sp>
        <p:nvSpPr>
          <p:cNvPr id="34" name="Shape 34"/>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35"/>
        <p:cNvGrpSpPr/>
        <p:nvPr/>
      </p:nvGrpSpPr>
      <p:grpSpPr>
        <a:xfrm>
          <a:off x="0" y="0"/>
          <a:ext cx="0" cy="0"/>
          <a:chOff x="0" y="0"/>
          <a:chExt cx="0" cy="0"/>
        </a:xfrm>
      </p:grpSpPr>
      <p:sp>
        <p:nvSpPr>
          <p:cNvPr id="36" name="Shape 36"/>
          <p:cNvSpPr/>
          <p:nvPr/>
        </p:nvSpPr>
        <p:spPr>
          <a:xfrm>
            <a:off x="3780000" y="-259"/>
            <a:ext cx="3780000" cy="10692000"/>
          </a:xfrm>
          <a:prstGeom prst="rect">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37" name="Shape 37"/>
          <p:cNvSpPr txBox="1">
            <a:spLocks noGrp="1"/>
          </p:cNvSpPr>
          <p:nvPr>
            <p:ph type="title"/>
          </p:nvPr>
        </p:nvSpPr>
        <p:spPr>
          <a:xfrm>
            <a:off x="219507" y="2563450"/>
            <a:ext cx="3344400" cy="3081299"/>
          </a:xfrm>
          <a:prstGeom prst="rect">
            <a:avLst/>
          </a:prstGeom>
        </p:spPr>
        <p:txBody>
          <a:bodyPr lIns="91425" tIns="91425" rIns="91425" bIns="91425" anchor="b" anchorCtr="0"/>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a:endParaRPr/>
          </a:p>
        </p:txBody>
      </p:sp>
      <p:sp>
        <p:nvSpPr>
          <p:cNvPr id="38" name="Shape 38"/>
          <p:cNvSpPr txBox="1">
            <a:spLocks noGrp="1"/>
          </p:cNvSpPr>
          <p:nvPr>
            <p:ph type="subTitle" idx="1"/>
          </p:nvPr>
        </p:nvSpPr>
        <p:spPr>
          <a:xfrm>
            <a:off x="219507" y="5826864"/>
            <a:ext cx="3344400" cy="25674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a:endParaRPr/>
          </a:p>
        </p:txBody>
      </p:sp>
      <p:sp>
        <p:nvSpPr>
          <p:cNvPr id="39" name="Shape 39"/>
          <p:cNvSpPr txBox="1">
            <a:spLocks noGrp="1"/>
          </p:cNvSpPr>
          <p:nvPr>
            <p:ph type="body" idx="2"/>
          </p:nvPr>
        </p:nvSpPr>
        <p:spPr>
          <a:xfrm>
            <a:off x="4083838" y="1505163"/>
            <a:ext cx="3172199" cy="7681200"/>
          </a:xfrm>
          <a:prstGeom prst="rect">
            <a:avLst/>
          </a:prstGeom>
        </p:spPr>
        <p:txBody>
          <a:bodyPr lIns="91425" tIns="91425" rIns="91425" bIns="91425" anchor="ctr"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40" name="Shape 40"/>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41"/>
        <p:cNvGrpSpPr/>
        <p:nvPr/>
      </p:nvGrpSpPr>
      <p:grpSpPr>
        <a:xfrm>
          <a:off x="0" y="0"/>
          <a:ext cx="0" cy="0"/>
          <a:chOff x="0" y="0"/>
          <a:chExt cx="0" cy="0"/>
        </a:xfrm>
      </p:grpSpPr>
      <p:sp>
        <p:nvSpPr>
          <p:cNvPr id="42" name="Shape 42"/>
          <p:cNvSpPr txBox="1">
            <a:spLocks noGrp="1"/>
          </p:cNvSpPr>
          <p:nvPr>
            <p:ph type="body" idx="1"/>
          </p:nvPr>
        </p:nvSpPr>
        <p:spPr>
          <a:xfrm>
            <a:off x="257704" y="8794266"/>
            <a:ext cx="4959600" cy="1257900"/>
          </a:xfrm>
          <a:prstGeom prst="rect">
            <a:avLst/>
          </a:prstGeom>
        </p:spPr>
        <p:txBody>
          <a:bodyPr lIns="91425" tIns="91425" rIns="91425" bIns="91425" anchor="ctr" anchorCtr="0"/>
          <a:lstStyle>
            <a:lvl1pPr lvl="0">
              <a:lnSpc>
                <a:spcPct val="100000"/>
              </a:lnSpc>
              <a:spcBef>
                <a:spcPts val="0"/>
              </a:spcBef>
              <a:spcAft>
                <a:spcPts val="0"/>
              </a:spcAft>
              <a:buNone/>
              <a:defRPr/>
            </a:lvl1pPr>
          </a:lstStyle>
          <a:p>
            <a:endParaRPr/>
          </a:p>
        </p:txBody>
      </p:sp>
      <p:sp>
        <p:nvSpPr>
          <p:cNvPr id="43" name="Shape 43"/>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Big number">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257704" y="2299346"/>
            <a:ext cx="7044600" cy="4081500"/>
          </a:xfrm>
          <a:prstGeom prst="rect">
            <a:avLst/>
          </a:prstGeom>
        </p:spPr>
        <p:txBody>
          <a:bodyPr lIns="91425" tIns="91425" rIns="91425" bIns="91425" anchor="b" anchorCtr="0"/>
          <a:lstStyle>
            <a:lvl1pPr lvl="0" algn="ctr">
              <a:spcBef>
                <a:spcPts val="0"/>
              </a:spcBef>
              <a:buSzPct val="100000"/>
              <a:defRPr sz="12000"/>
            </a:lvl1pPr>
            <a:lvl2pPr lvl="1" algn="ctr">
              <a:spcBef>
                <a:spcPts val="0"/>
              </a:spcBef>
              <a:buSzPct val="100000"/>
              <a:defRPr sz="12000"/>
            </a:lvl2pPr>
            <a:lvl3pPr lvl="2" algn="ctr">
              <a:spcBef>
                <a:spcPts val="0"/>
              </a:spcBef>
              <a:buSzPct val="100000"/>
              <a:defRPr sz="12000"/>
            </a:lvl3pPr>
            <a:lvl4pPr lvl="3" algn="ctr">
              <a:spcBef>
                <a:spcPts val="0"/>
              </a:spcBef>
              <a:buSzPct val="100000"/>
              <a:defRPr sz="12000"/>
            </a:lvl4pPr>
            <a:lvl5pPr lvl="4" algn="ctr">
              <a:spcBef>
                <a:spcPts val="0"/>
              </a:spcBef>
              <a:buSzPct val="100000"/>
              <a:defRPr sz="12000"/>
            </a:lvl5pPr>
            <a:lvl6pPr lvl="5" algn="ctr">
              <a:spcBef>
                <a:spcPts val="0"/>
              </a:spcBef>
              <a:buSzPct val="100000"/>
              <a:defRPr sz="12000"/>
            </a:lvl6pPr>
            <a:lvl7pPr lvl="6" algn="ctr">
              <a:spcBef>
                <a:spcPts val="0"/>
              </a:spcBef>
              <a:buSzPct val="100000"/>
              <a:defRPr sz="12000"/>
            </a:lvl7pPr>
            <a:lvl8pPr lvl="7" algn="ctr">
              <a:spcBef>
                <a:spcPts val="0"/>
              </a:spcBef>
              <a:buSzPct val="100000"/>
              <a:defRPr sz="12000"/>
            </a:lvl8pPr>
            <a:lvl9pPr lvl="8" algn="ctr">
              <a:spcBef>
                <a:spcPts val="0"/>
              </a:spcBef>
              <a:buSzPct val="100000"/>
              <a:defRPr sz="12000"/>
            </a:lvl9pPr>
          </a:lstStyle>
          <a:p>
            <a:endParaRPr/>
          </a:p>
        </p:txBody>
      </p:sp>
      <p:sp>
        <p:nvSpPr>
          <p:cNvPr id="46" name="Shape 46"/>
          <p:cNvSpPr txBox="1">
            <a:spLocks noGrp="1"/>
          </p:cNvSpPr>
          <p:nvPr>
            <p:ph type="body" idx="1"/>
          </p:nvPr>
        </p:nvSpPr>
        <p:spPr>
          <a:xfrm>
            <a:off x="257704" y="6552656"/>
            <a:ext cx="7044600" cy="2703899"/>
          </a:xfrm>
          <a:prstGeom prst="rect">
            <a:avLst/>
          </a:prstGeom>
        </p:spPr>
        <p:txBody>
          <a:bodyPr lIns="91425" tIns="91425" rIns="91425" bIns="91425" anchor="t" anchorCtr="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47" name="Shape 47"/>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8"/>
        <p:cNvGrpSpPr/>
        <p:nvPr/>
      </p:nvGrpSpPr>
      <p:grpSpPr>
        <a:xfrm>
          <a:off x="0" y="0"/>
          <a:ext cx="0" cy="0"/>
          <a:chOff x="0" y="0"/>
          <a:chExt cx="0" cy="0"/>
        </a:xfrm>
      </p:grpSpPr>
      <p:sp>
        <p:nvSpPr>
          <p:cNvPr id="49" name="Shape 49"/>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669AD"/>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257704" y="925091"/>
            <a:ext cx="7044600" cy="1190400"/>
          </a:xfrm>
          <a:prstGeom prst="rect">
            <a:avLst/>
          </a:prstGeom>
          <a:noFill/>
          <a:ln>
            <a:noFill/>
          </a:ln>
        </p:spPr>
        <p:txBody>
          <a:bodyPr lIns="91425" tIns="91425" rIns="91425" bIns="91425" anchor="t" anchorCtr="0"/>
          <a:lstStyle>
            <a:lvl1pPr lvl="0">
              <a:spcBef>
                <a:spcPts val="0"/>
              </a:spcBef>
              <a:buClr>
                <a:schemeClr val="dk1"/>
              </a:buClr>
              <a:buSzPct val="100000"/>
              <a:buNone/>
              <a:defRPr sz="2800">
                <a:solidFill>
                  <a:schemeClr val="dk1"/>
                </a:solidFil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endParaRPr/>
          </a:p>
        </p:txBody>
      </p:sp>
      <p:sp>
        <p:nvSpPr>
          <p:cNvPr id="7" name="Shape 7"/>
          <p:cNvSpPr txBox="1">
            <a:spLocks noGrp="1"/>
          </p:cNvSpPr>
          <p:nvPr>
            <p:ph type="body" idx="1"/>
          </p:nvPr>
        </p:nvSpPr>
        <p:spPr>
          <a:xfrm>
            <a:off x="257704" y="2395696"/>
            <a:ext cx="7044600" cy="7101900"/>
          </a:xfrm>
          <a:prstGeom prst="rect">
            <a:avLst/>
          </a:prstGeom>
          <a:noFill/>
          <a:ln>
            <a:noFill/>
          </a:ln>
        </p:spPr>
        <p:txBody>
          <a:bodyPr lIns="91425" tIns="91425" rIns="91425" bIns="91425" anchor="t" anchorCtr="0"/>
          <a:lstStyle>
            <a:lvl1pPr lvl="0">
              <a:lnSpc>
                <a:spcPct val="115000"/>
              </a:lnSpc>
              <a:spcBef>
                <a:spcPts val="0"/>
              </a:spcBef>
              <a:spcAft>
                <a:spcPts val="1600"/>
              </a:spcAft>
              <a:buClr>
                <a:schemeClr val="dk2"/>
              </a:buClr>
              <a:buSzPct val="100000"/>
              <a:defRPr sz="1800">
                <a:solidFill>
                  <a:schemeClr val="dk2"/>
                </a:solidFill>
              </a:defRPr>
            </a:lvl1pPr>
            <a:lvl2pPr lvl="1">
              <a:lnSpc>
                <a:spcPct val="115000"/>
              </a:lnSpc>
              <a:spcBef>
                <a:spcPts val="0"/>
              </a:spcBef>
              <a:spcAft>
                <a:spcPts val="1600"/>
              </a:spcAft>
              <a:buClr>
                <a:schemeClr val="dk2"/>
              </a:buClr>
              <a:defRPr>
                <a:solidFill>
                  <a:schemeClr val="dk2"/>
                </a:solidFill>
              </a:defRPr>
            </a:lvl2pPr>
            <a:lvl3pPr lvl="2">
              <a:lnSpc>
                <a:spcPct val="115000"/>
              </a:lnSpc>
              <a:spcBef>
                <a:spcPts val="0"/>
              </a:spcBef>
              <a:spcAft>
                <a:spcPts val="1600"/>
              </a:spcAft>
              <a:buClr>
                <a:schemeClr val="dk2"/>
              </a:buClr>
              <a:defRPr>
                <a:solidFill>
                  <a:schemeClr val="dk2"/>
                </a:solidFill>
              </a:defRPr>
            </a:lvl3pPr>
            <a:lvl4pPr lvl="3">
              <a:lnSpc>
                <a:spcPct val="115000"/>
              </a:lnSpc>
              <a:spcBef>
                <a:spcPts val="0"/>
              </a:spcBef>
              <a:spcAft>
                <a:spcPts val="1600"/>
              </a:spcAft>
              <a:buClr>
                <a:schemeClr val="dk2"/>
              </a:buClr>
              <a:defRPr>
                <a:solidFill>
                  <a:schemeClr val="dk2"/>
                </a:solidFill>
              </a:defRPr>
            </a:lvl4pPr>
            <a:lvl5pPr lvl="4">
              <a:lnSpc>
                <a:spcPct val="115000"/>
              </a:lnSpc>
              <a:spcBef>
                <a:spcPts val="0"/>
              </a:spcBef>
              <a:spcAft>
                <a:spcPts val="1600"/>
              </a:spcAft>
              <a:buClr>
                <a:schemeClr val="dk2"/>
              </a:buClr>
              <a:defRPr>
                <a:solidFill>
                  <a:schemeClr val="dk2"/>
                </a:solidFill>
              </a:defRPr>
            </a:lvl5pPr>
            <a:lvl6pPr lvl="5">
              <a:lnSpc>
                <a:spcPct val="115000"/>
              </a:lnSpc>
              <a:spcBef>
                <a:spcPts val="0"/>
              </a:spcBef>
              <a:spcAft>
                <a:spcPts val="1600"/>
              </a:spcAft>
              <a:buClr>
                <a:schemeClr val="dk2"/>
              </a:buClr>
              <a:defRPr>
                <a:solidFill>
                  <a:schemeClr val="dk2"/>
                </a:solidFill>
              </a:defRPr>
            </a:lvl6pPr>
            <a:lvl7pPr lvl="6">
              <a:lnSpc>
                <a:spcPct val="115000"/>
              </a:lnSpc>
              <a:spcBef>
                <a:spcPts val="0"/>
              </a:spcBef>
              <a:spcAft>
                <a:spcPts val="1600"/>
              </a:spcAft>
              <a:buClr>
                <a:schemeClr val="dk2"/>
              </a:buClr>
              <a:defRPr>
                <a:solidFill>
                  <a:schemeClr val="dk2"/>
                </a:solidFill>
              </a:defRPr>
            </a:lvl7pPr>
            <a:lvl8pPr lvl="7">
              <a:lnSpc>
                <a:spcPct val="115000"/>
              </a:lnSpc>
              <a:spcBef>
                <a:spcPts val="0"/>
              </a:spcBef>
              <a:spcAft>
                <a:spcPts val="1600"/>
              </a:spcAft>
              <a:buClr>
                <a:schemeClr val="dk2"/>
              </a:buClr>
              <a:defRPr>
                <a:solidFill>
                  <a:schemeClr val="dk2"/>
                </a:solidFill>
              </a:defRPr>
            </a:lvl8pPr>
            <a:lvl9pPr lvl="8">
              <a:lnSpc>
                <a:spcPct val="115000"/>
              </a:lnSpc>
              <a:spcBef>
                <a:spcPts val="0"/>
              </a:spcBef>
              <a:spcAft>
                <a:spcPts val="1600"/>
              </a:spcAft>
              <a:buClr>
                <a:schemeClr val="dk2"/>
              </a:buClr>
              <a:defRPr>
                <a:solidFill>
                  <a:schemeClr val="dk2"/>
                </a:solidFill>
              </a:defRPr>
            </a:lvl9pPr>
          </a:lstStyle>
          <a:p>
            <a:endParaRPr/>
          </a:p>
        </p:txBody>
      </p:sp>
      <p:sp>
        <p:nvSpPr>
          <p:cNvPr id="8" name="Shape 8"/>
          <p:cNvSpPr txBox="1">
            <a:spLocks noGrp="1"/>
          </p:cNvSpPr>
          <p:nvPr>
            <p:ph type="sldNum" idx="12"/>
          </p:nvPr>
        </p:nvSpPr>
        <p:spPr>
          <a:xfrm>
            <a:off x="7004787" y="9693616"/>
            <a:ext cx="453600" cy="818100"/>
          </a:xfrm>
          <a:prstGeom prst="rect">
            <a:avLst/>
          </a:prstGeom>
          <a:noFill/>
          <a:ln>
            <a:noFill/>
          </a:ln>
        </p:spPr>
        <p:txBody>
          <a:bodyPr lIns="91425" tIns="91425" rIns="91425" bIns="91425" anchor="ctr" anchorCtr="0">
            <a:noAutofit/>
          </a:bodyPr>
          <a:lstStyle/>
          <a:p>
            <a:pPr lvl="0" algn="r">
              <a:spcBef>
                <a:spcPts val="0"/>
              </a:spcBef>
              <a:buNone/>
            </a:pPr>
            <a:fld id="{00000000-1234-1234-1234-123412341234}" type="slidenum">
              <a:rPr lang="en-GB" sz="1000">
                <a:solidFill>
                  <a:schemeClr val="dk2"/>
                </a:solidFill>
              </a:rPr>
              <a:t>‹#›</a:t>
            </a:fld>
            <a:endParaRPr lang="en-GB" sz="1000">
              <a:solidFill>
                <a:schemeClr val="dk2"/>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mailto:parenting.groups@n-somerset.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B467F"/>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7EA789-CA6E-BC3B-E4BF-477CA780D00F}"/>
              </a:ext>
            </a:extLst>
          </p:cNvPr>
          <p:cNvPicPr>
            <a:picLocks noChangeAspect="1"/>
          </p:cNvPicPr>
          <p:nvPr/>
        </p:nvPicPr>
        <p:blipFill rotWithShape="1">
          <a:blip r:embed="rId2"/>
          <a:srcRect t="4447" r="1146"/>
          <a:stretch/>
        </p:blipFill>
        <p:spPr>
          <a:xfrm>
            <a:off x="-1" y="7482336"/>
            <a:ext cx="7559675" cy="3209477"/>
          </a:xfrm>
          <a:prstGeom prst="rect">
            <a:avLst/>
          </a:prstGeom>
        </p:spPr>
      </p:pic>
      <p:pic>
        <p:nvPicPr>
          <p:cNvPr id="9" name="object 4">
            <a:extLst>
              <a:ext uri="{FF2B5EF4-FFF2-40B4-BE49-F238E27FC236}">
                <a16:creationId xmlns:a16="http://schemas.microsoft.com/office/drawing/2014/main" id="{16900DE8-905E-EB43-42F7-6804404A0954}"/>
              </a:ext>
            </a:extLst>
          </p:cNvPr>
          <p:cNvPicPr/>
          <p:nvPr/>
        </p:nvPicPr>
        <p:blipFill>
          <a:blip r:embed="rId3" cstate="print"/>
          <a:stretch>
            <a:fillRect/>
          </a:stretch>
        </p:blipFill>
        <p:spPr>
          <a:xfrm>
            <a:off x="173255" y="135109"/>
            <a:ext cx="2032000" cy="863600"/>
          </a:xfrm>
          <a:prstGeom prst="rect">
            <a:avLst/>
          </a:prstGeom>
        </p:spPr>
      </p:pic>
      <p:sp>
        <p:nvSpPr>
          <p:cNvPr id="10" name="TextBox 9">
            <a:extLst>
              <a:ext uri="{FF2B5EF4-FFF2-40B4-BE49-F238E27FC236}">
                <a16:creationId xmlns:a16="http://schemas.microsoft.com/office/drawing/2014/main" id="{2A51A4A5-0C54-189A-5CEA-D9E95C3FD2EE}"/>
              </a:ext>
            </a:extLst>
          </p:cNvPr>
          <p:cNvSpPr txBox="1"/>
          <p:nvPr/>
        </p:nvSpPr>
        <p:spPr>
          <a:xfrm>
            <a:off x="364199" y="1456884"/>
            <a:ext cx="6831273" cy="5847755"/>
          </a:xfrm>
          <a:prstGeom prst="rect">
            <a:avLst/>
          </a:prstGeom>
          <a:solidFill>
            <a:schemeClr val="bg1"/>
          </a:solidFill>
          <a:ln>
            <a:noFill/>
          </a:ln>
          <a:effectLst>
            <a:glow rad="63500">
              <a:schemeClr val="bg1"/>
            </a:glow>
            <a:softEdge rad="0"/>
          </a:effectLst>
        </p:spPr>
        <p:txBody>
          <a:bodyPr wrap="square" lIns="91440" tIns="45720" rIns="91440" bIns="45720" rtlCol="0" anchor="t">
            <a:spAutoFit/>
          </a:bodyPr>
          <a:lstStyle/>
          <a:p>
            <a:pPr algn="l" fontAlgn="t"/>
            <a:r>
              <a:rPr lang="en-GB" sz="1800" b="0" i="0" dirty="0">
                <a:solidFill>
                  <a:srgbClr val="494949"/>
                </a:solidFill>
                <a:effectLst/>
                <a:latin typeface="+mn-lt"/>
              </a:rPr>
              <a:t>“It Takes a Village to raise a child” originates from an old African proverb and conveys the message it takes many people to provide a safe and healthy environment where children can flourish. Our coffee morning is for parents that have either attended our Advanced Parenting groups or those just interested in finding out more about building their tribe. </a:t>
            </a:r>
          </a:p>
          <a:p>
            <a:pPr algn="l" fontAlgn="t"/>
            <a:endParaRPr lang="en-GB" b="0" i="0" dirty="0">
              <a:solidFill>
                <a:srgbClr val="494949"/>
              </a:solidFill>
              <a:effectLst/>
              <a:latin typeface="+mn-lt"/>
            </a:endParaRPr>
          </a:p>
          <a:p>
            <a:pPr algn="l" fontAlgn="t"/>
            <a:r>
              <a:rPr lang="en-GB" sz="1800" b="1" i="1" dirty="0">
                <a:solidFill>
                  <a:srgbClr val="494949"/>
                </a:solidFill>
                <a:latin typeface="+mn-lt"/>
              </a:rPr>
              <a:t>The drop in is a relaxed and friendly place where parents and  parenting specialists will be on hand to offer support, a listening ear and advice. We want you to tell us what you would like your village to look like.</a:t>
            </a:r>
          </a:p>
          <a:p>
            <a:endParaRPr lang="en-GB" sz="1800" b="1" i="1" dirty="0">
              <a:solidFill>
                <a:srgbClr val="494949"/>
              </a:solidFill>
              <a:latin typeface="+mn-lt"/>
            </a:endParaRPr>
          </a:p>
          <a:p>
            <a:r>
              <a:rPr lang="en-GB" sz="1800" b="1" i="1" dirty="0">
                <a:solidFill>
                  <a:srgbClr val="494949"/>
                </a:solidFill>
                <a:latin typeface="+mn-lt"/>
              </a:rPr>
              <a:t>First Friday of every month</a:t>
            </a:r>
          </a:p>
          <a:p>
            <a:r>
              <a:rPr lang="en-GB" sz="1800" b="1" i="1" dirty="0">
                <a:solidFill>
                  <a:srgbClr val="494949"/>
                </a:solidFill>
                <a:latin typeface="+mn-lt"/>
              </a:rPr>
              <a:t>starting Friday 13th January 23</a:t>
            </a:r>
            <a:r>
              <a:rPr lang="en-GB" sz="1800" dirty="0">
                <a:solidFill>
                  <a:srgbClr val="494949"/>
                </a:solidFill>
                <a:latin typeface="+mn-lt"/>
              </a:rPr>
              <a:t>.</a:t>
            </a:r>
          </a:p>
          <a:p>
            <a:r>
              <a:rPr lang="en-GB" sz="1800" b="1" dirty="0">
                <a:solidFill>
                  <a:srgbClr val="494949"/>
                </a:solidFill>
                <a:latin typeface="+mn-lt"/>
              </a:rPr>
              <a:t>Where? </a:t>
            </a:r>
            <a:r>
              <a:rPr lang="en-GB" sz="1800" dirty="0">
                <a:solidFill>
                  <a:srgbClr val="494949"/>
                </a:solidFill>
                <a:latin typeface="+mn-lt"/>
              </a:rPr>
              <a:t>Castle Batch Children’s Centre</a:t>
            </a:r>
          </a:p>
          <a:p>
            <a:r>
              <a:rPr lang="en-GB" sz="1800" b="1" dirty="0">
                <a:solidFill>
                  <a:srgbClr val="494949"/>
                </a:solidFill>
                <a:latin typeface="+mn-lt"/>
              </a:rPr>
              <a:t>What time? </a:t>
            </a:r>
            <a:r>
              <a:rPr lang="en-GB" sz="1800" dirty="0">
                <a:solidFill>
                  <a:srgbClr val="494949"/>
                </a:solidFill>
                <a:latin typeface="+mn-lt"/>
              </a:rPr>
              <a:t>09:30 – 11:00</a:t>
            </a:r>
          </a:p>
          <a:p>
            <a:endParaRPr lang="en-GB" sz="1800" dirty="0">
              <a:solidFill>
                <a:srgbClr val="494949"/>
              </a:solidFill>
              <a:latin typeface="+mn-lt"/>
            </a:endParaRPr>
          </a:p>
          <a:p>
            <a:r>
              <a:rPr lang="en-GB" sz="1800" i="1" dirty="0">
                <a:solidFill>
                  <a:srgbClr val="494949"/>
                </a:solidFill>
                <a:latin typeface="+mn-lt"/>
              </a:rPr>
              <a:t>Free Tea and Coffee and cake, children welcome.</a:t>
            </a:r>
          </a:p>
          <a:p>
            <a:endParaRPr lang="en-GB" sz="1800" dirty="0">
              <a:solidFill>
                <a:srgbClr val="494949"/>
              </a:solidFill>
              <a:latin typeface="+mn-lt"/>
            </a:endParaRPr>
          </a:p>
          <a:p>
            <a:r>
              <a:rPr lang="en-GB" sz="1800" dirty="0">
                <a:solidFill>
                  <a:srgbClr val="494949"/>
                </a:solidFill>
                <a:latin typeface="+mn-lt"/>
              </a:rPr>
              <a:t>For more information, please contact the Parenting Team:  </a:t>
            </a:r>
            <a:r>
              <a:rPr lang="en-GB" sz="1800" dirty="0">
                <a:solidFill>
                  <a:srgbClr val="494949"/>
                </a:solidFill>
                <a:latin typeface="+mn-lt"/>
                <a:hlinkClick r:id="rId4"/>
              </a:rPr>
              <a:t>parenting.groups@n-somerset.gov.uk</a:t>
            </a:r>
            <a:r>
              <a:rPr lang="en-GB" sz="1800" dirty="0">
                <a:solidFill>
                  <a:srgbClr val="494949"/>
                </a:solidFill>
                <a:latin typeface="+mn-lt"/>
              </a:rPr>
              <a:t> </a:t>
            </a:r>
          </a:p>
        </p:txBody>
      </p:sp>
      <p:sp>
        <p:nvSpPr>
          <p:cNvPr id="12" name="TextBox 11">
            <a:extLst>
              <a:ext uri="{FF2B5EF4-FFF2-40B4-BE49-F238E27FC236}">
                <a16:creationId xmlns:a16="http://schemas.microsoft.com/office/drawing/2014/main" id="{D6528E21-4716-DF29-A478-473553D42852}"/>
              </a:ext>
            </a:extLst>
          </p:cNvPr>
          <p:cNvSpPr txBox="1"/>
          <p:nvPr/>
        </p:nvSpPr>
        <p:spPr>
          <a:xfrm>
            <a:off x="1756087" y="28300"/>
            <a:ext cx="5630333" cy="1077218"/>
          </a:xfrm>
          <a:prstGeom prst="rect">
            <a:avLst/>
          </a:prstGeom>
          <a:noFill/>
        </p:spPr>
        <p:txBody>
          <a:bodyPr wrap="square" lIns="91440" tIns="45720" rIns="91440" bIns="45720" anchor="t">
            <a:spAutoFit/>
          </a:bodyPr>
          <a:lstStyle/>
          <a:p>
            <a:pPr algn="r"/>
            <a:r>
              <a:rPr lang="en-GB" sz="3200" dirty="0">
                <a:solidFill>
                  <a:schemeClr val="bg1"/>
                </a:solidFill>
                <a:latin typeface="Amasis MT Pro Black"/>
              </a:rPr>
              <a:t>The Parenting Village Coffee Morning</a:t>
            </a:r>
          </a:p>
        </p:txBody>
      </p:sp>
    </p:spTree>
    <p:extLst>
      <p:ext uri="{BB962C8B-B14F-4D97-AF65-F5344CB8AC3E}">
        <p14:creationId xmlns:p14="http://schemas.microsoft.com/office/powerpoint/2010/main" val="2741002099"/>
      </p:ext>
    </p:extLst>
  </p:cSld>
  <p:clrMapOvr>
    <a:masterClrMapping/>
  </p:clrMapOvr>
</p:sld>
</file>

<file path=ppt/theme/theme1.xml><?xml version="1.0" encoding="utf-8"?>
<a:theme xmlns:a="http://schemas.openxmlformats.org/drawingml/2006/main" name="simple-light-2">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TotalTime>
  <Words>164</Words>
  <Application>Microsoft Office PowerPoint</Application>
  <PresentationFormat>Custom</PresentationFormat>
  <Paragraphs>13</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Amasis MT Pro Black</vt:lpstr>
      <vt:lpstr>Arial</vt:lpstr>
      <vt:lpstr>simple-light-2</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PLUS  Parenting When Separated</dc:title>
  <dc:creator>Emma Pattinson</dc:creator>
  <cp:lastModifiedBy>Lauren Nurse</cp:lastModifiedBy>
  <cp:revision>11</cp:revision>
  <dcterms:modified xsi:type="dcterms:W3CDTF">2022-11-29T13:12:51Z</dcterms:modified>
</cp:coreProperties>
</file>