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7559675" cy="10691813"/>
  <p:notesSz cx="6858000" cy="9144000"/>
  <p:embeddedFontLst>
    <p:embeddedFont>
      <p:font typeface="Century Gothic" panose="020B0502020202020204" pitchFamily="34" charset="0"/>
      <p:regular r:id="rId4"/>
      <p:bold r:id="rId5"/>
      <p:italic r:id="rId6"/>
      <p:boldItalic r:id="rId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3132" y="96"/>
      </p:cViewPr>
      <p:guideLst>
        <p:guide orient="horz" pos="336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tableStyles" Target="tableStyles.xml"/><Relationship Id="rId5" Type="http://schemas.openxmlformats.org/officeDocument/2006/relationships/font" Target="fonts/font2.fntdata"/><Relationship Id="rId10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numCol="1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712" y="1547778"/>
            <a:ext cx="7044600" cy="4266900"/>
          </a:xfrm>
          <a:prstGeom prst="rect">
            <a:avLst/>
          </a:prstGeom>
        </p:spPr>
        <p:txBody>
          <a:bodyPr spcFirstLastPara="1" wrap="square" lIns="91425" tIns="91425" rIns="91425" bIns="91425" numCol="1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705" y="5891409"/>
            <a:ext cx="7044600" cy="1647600"/>
          </a:xfrm>
          <a:prstGeom prst="rect">
            <a:avLst/>
          </a:prstGeom>
        </p:spPr>
        <p:txBody>
          <a:bodyPr spcFirstLastPara="1" wrap="square" lIns="91425" tIns="91425" rIns="91425" bIns="91425" numCol="1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numCol="1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alt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705" y="4471058"/>
            <a:ext cx="7044600" cy="1749900"/>
          </a:xfrm>
          <a:prstGeom prst="rect">
            <a:avLst/>
          </a:prstGeom>
        </p:spPr>
        <p:txBody>
          <a:bodyPr spcFirstLastPara="1" wrap="square" lIns="91425" tIns="91425" rIns="91425" bIns="91425" numCol="1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numCol="1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alt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numCol="1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</p:spPr>
        <p:txBody>
          <a:bodyPr spcFirstLastPara="1" wrap="square" lIns="91425" tIns="91425" rIns="91425" bIns="91425" numCol="1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numCol="1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alt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numCol="1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numCol="1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5291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numCol="1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numCol="1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alt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numCol="1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numCol="1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alt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705" y="1154948"/>
            <a:ext cx="2321700" cy="1570800"/>
          </a:xfrm>
          <a:prstGeom prst="rect">
            <a:avLst/>
          </a:prstGeom>
        </p:spPr>
        <p:txBody>
          <a:bodyPr spcFirstLastPara="1" wrap="square" lIns="91425" tIns="91425" rIns="91425" bIns="91425" numCol="1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705" y="2888617"/>
            <a:ext cx="2321700" cy="6609000"/>
          </a:xfrm>
          <a:prstGeom prst="rect">
            <a:avLst/>
          </a:prstGeom>
        </p:spPr>
        <p:txBody>
          <a:bodyPr spcFirstLastPara="1" wrap="square" lIns="91425" tIns="91425" rIns="91425" bIns="91425" numCol="1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numCol="1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alt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325" y="935745"/>
            <a:ext cx="5264700" cy="8503800"/>
          </a:xfrm>
          <a:prstGeom prst="rect">
            <a:avLst/>
          </a:prstGeom>
        </p:spPr>
        <p:txBody>
          <a:bodyPr spcFirstLastPara="1" wrap="square" lIns="91425" tIns="91425" rIns="91425" bIns="91425" numCol="1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numCol="1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alt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60"/>
            <a:ext cx="3780000" cy="10692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numCol="1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508" y="2563450"/>
            <a:ext cx="3344400" cy="3081300"/>
          </a:xfrm>
          <a:prstGeom prst="rect">
            <a:avLst/>
          </a:prstGeom>
        </p:spPr>
        <p:txBody>
          <a:bodyPr spcFirstLastPara="1" wrap="square" lIns="91425" tIns="91425" rIns="91425" bIns="91425" numCol="1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508" y="5826865"/>
            <a:ext cx="3344400" cy="2567400"/>
          </a:xfrm>
          <a:prstGeom prst="rect">
            <a:avLst/>
          </a:prstGeom>
        </p:spPr>
        <p:txBody>
          <a:bodyPr spcFirstLastPara="1" wrap="square" lIns="91425" tIns="91425" rIns="91425" bIns="91425" numCol="1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3839" y="1505164"/>
            <a:ext cx="3172200" cy="7681200"/>
          </a:xfrm>
          <a:prstGeom prst="rect">
            <a:avLst/>
          </a:prstGeom>
        </p:spPr>
        <p:txBody>
          <a:bodyPr spcFirstLastPara="1" wrap="square" lIns="91425" tIns="91425" rIns="91425" bIns="91425" numCol="1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numCol="1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alt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705" y="8794266"/>
            <a:ext cx="4959600" cy="1257900"/>
          </a:xfrm>
          <a:prstGeom prst="rect">
            <a:avLst/>
          </a:prstGeom>
        </p:spPr>
        <p:txBody>
          <a:bodyPr spcFirstLastPara="1" wrap="square" lIns="91425" tIns="91425" rIns="91425" bIns="91425" numCol="1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numCol="1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alt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705" y="2299346"/>
            <a:ext cx="7044600" cy="4081500"/>
          </a:xfrm>
          <a:prstGeom prst="rect">
            <a:avLst/>
          </a:prstGeom>
        </p:spPr>
        <p:txBody>
          <a:bodyPr spcFirstLastPara="1" wrap="square" lIns="91425" tIns="91425" rIns="91425" bIns="91425" numCol="1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705" y="6552657"/>
            <a:ext cx="7044600" cy="2703900"/>
          </a:xfrm>
          <a:prstGeom prst="rect">
            <a:avLst/>
          </a:prstGeom>
        </p:spPr>
        <p:txBody>
          <a:bodyPr spcFirstLastPara="1" wrap="square" lIns="91425" tIns="91425" rIns="91425" bIns="91425" numCol="1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numCol="1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alt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numCol="1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alt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alt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1138657" y="2723196"/>
            <a:ext cx="4886100" cy="4801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numCol="1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altLang="en-GB" sz="2500" b="1" u="sng" dirty="0">
                <a:latin typeface="Century Gothic"/>
                <a:ea typeface="Century Gothic"/>
                <a:cs typeface="Century Gothic"/>
                <a:sym typeface="Century Gothic"/>
              </a:rPr>
              <a:t>Thursday 17</a:t>
            </a:r>
            <a:r>
              <a:rPr lang="en-GB" altLang="en-GB" sz="2500" b="1" u="sng" baseline="30000" dirty="0">
                <a:latin typeface="Century Gothic"/>
                <a:ea typeface="Century Gothic"/>
                <a:cs typeface="Century Gothic"/>
                <a:sym typeface="Century Gothic"/>
              </a:rPr>
              <a:t>th</a:t>
            </a:r>
            <a:r>
              <a:rPr lang="en-GB" altLang="en-GB" sz="2500" b="1" u="sng" dirty="0">
                <a:latin typeface="Century Gothic"/>
                <a:ea typeface="Century Gothic"/>
                <a:cs typeface="Century Gothic"/>
                <a:sym typeface="Century Gothic"/>
              </a:rPr>
              <a:t> February 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altLang="en-GB" sz="2500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altLang="en-GB" sz="2500" dirty="0">
                <a:latin typeface="Century Gothic"/>
                <a:ea typeface="Century Gothic"/>
                <a:cs typeface="Century Gothic"/>
                <a:sym typeface="Century Gothic"/>
              </a:rPr>
              <a:t>Kung Pao Chicken with Rice</a:t>
            </a:r>
            <a:endParaRPr sz="2500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altLang="en-GB" sz="2500" dirty="0">
                <a:latin typeface="Century Gothic"/>
                <a:ea typeface="Century Gothic"/>
                <a:cs typeface="Century Gothic"/>
                <a:sym typeface="Century Gothic"/>
              </a:rPr>
              <a:t>Veggie Chow Mein with Noodles</a:t>
            </a:r>
            <a:endParaRPr sz="2500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sz="2500">
                <a:latin typeface="Century Gothic"/>
              </a:rPr>
              <a:t>&amp;</a:t>
            </a:r>
            <a:endParaRPr sz="2500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sz="2500">
                <a:latin typeface="Century Gothic"/>
              </a:rPr>
              <a:t>Stir fried vegetable 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altLang="en-GB" sz="2500" dirty="0">
                <a:latin typeface="Century Gothic"/>
                <a:ea typeface="Century Gothic"/>
                <a:cs typeface="Century Gothic"/>
                <a:sym typeface="Century Gothic"/>
              </a:rPr>
              <a:t>Chinese Five Spice Cupcakes</a:t>
            </a:r>
            <a:endParaRPr sz="2500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sz="2500">
                <a:latin typeface="Century Gothic"/>
              </a:rPr>
              <a:t>or</a:t>
            </a:r>
          </a:p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sz="2500">
                <a:latin typeface="Century Gothic"/>
              </a:rPr>
              <a:t>Fruit</a:t>
            </a:r>
          </a:p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sz="2500">
                <a:latin typeface="Century Gothic"/>
              </a:rPr>
              <a:t>or</a:t>
            </a:r>
          </a:p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sz="2500">
                <a:latin typeface="Century Gothic"/>
              </a:rPr>
              <a:t>Yoghurt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</Words>
  <Application>Microsoft Office PowerPoint</Application>
  <PresentationFormat>Custom</PresentationFormat>
  <Paragraphs>14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Century Gothic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Jayne Parsons</dc:creator>
  <cp:lastModifiedBy>Clair Gardner</cp:lastModifiedBy>
  <cp:revision>1</cp:revision>
  <dcterms:modified xsi:type="dcterms:W3CDTF">2022-02-04T12:16:12Z</dcterms:modified>
</cp:coreProperties>
</file>